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41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72" y="3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3615E-0068-47A2-98B1-BD5B65D605A9}" type="datetimeFigureOut">
              <a:rPr lang="zh-TW" altLang="en-US" smtClean="0"/>
              <a:t>2022/9/20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69DA7-CE3B-4401-80AA-D974F4FFF5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51312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3615E-0068-47A2-98B1-BD5B65D605A9}" type="datetimeFigureOut">
              <a:rPr lang="zh-TW" altLang="en-US" smtClean="0"/>
              <a:t>2022/9/20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69DA7-CE3B-4401-80AA-D974F4FFF5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47623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3615E-0068-47A2-98B1-BD5B65D605A9}" type="datetimeFigureOut">
              <a:rPr lang="zh-TW" altLang="en-US" smtClean="0"/>
              <a:t>2022/9/20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69DA7-CE3B-4401-80AA-D974F4FFF5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49031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3615E-0068-47A2-98B1-BD5B65D605A9}" type="datetimeFigureOut">
              <a:rPr lang="zh-TW" altLang="en-US" smtClean="0"/>
              <a:t>2022/9/20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69DA7-CE3B-4401-80AA-D974F4FFF5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72229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3615E-0068-47A2-98B1-BD5B65D605A9}" type="datetimeFigureOut">
              <a:rPr lang="zh-TW" altLang="en-US" smtClean="0"/>
              <a:t>2022/9/20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69DA7-CE3B-4401-80AA-D974F4FFF5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787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3615E-0068-47A2-98B1-BD5B65D605A9}" type="datetimeFigureOut">
              <a:rPr lang="zh-TW" altLang="en-US" smtClean="0"/>
              <a:t>2022/9/20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69DA7-CE3B-4401-80AA-D974F4FFF5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8709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3615E-0068-47A2-98B1-BD5B65D605A9}" type="datetimeFigureOut">
              <a:rPr lang="zh-TW" altLang="en-US" smtClean="0"/>
              <a:t>2022/9/20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69DA7-CE3B-4401-80AA-D974F4FFF5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2720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3615E-0068-47A2-98B1-BD5B65D605A9}" type="datetimeFigureOut">
              <a:rPr lang="zh-TW" altLang="en-US" smtClean="0"/>
              <a:t>2022/9/20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69DA7-CE3B-4401-80AA-D974F4FFF5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13067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3615E-0068-47A2-98B1-BD5B65D605A9}" type="datetimeFigureOut">
              <a:rPr lang="zh-TW" altLang="en-US" smtClean="0"/>
              <a:t>2022/9/20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69DA7-CE3B-4401-80AA-D974F4FFF5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18172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3615E-0068-47A2-98B1-BD5B65D605A9}" type="datetimeFigureOut">
              <a:rPr lang="zh-TW" altLang="en-US" smtClean="0"/>
              <a:t>2022/9/20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69DA7-CE3B-4401-80AA-D974F4FFF5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14687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3615E-0068-47A2-98B1-BD5B65D605A9}" type="datetimeFigureOut">
              <a:rPr lang="zh-TW" altLang="en-US" smtClean="0"/>
              <a:t>2022/9/20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69DA7-CE3B-4401-80AA-D974F4FFF5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7238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63615E-0068-47A2-98B1-BD5B65D605A9}" type="datetimeFigureOut">
              <a:rPr lang="zh-TW" altLang="en-US" smtClean="0"/>
              <a:t>2022/9/20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869DA7-CE3B-4401-80AA-D974F4FFF5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19066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角色設定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6033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96875"/>
            <a:ext cx="12192000" cy="6064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1275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2</Words>
  <Application>Microsoft Office PowerPoint</Application>
  <PresentationFormat>寬螢幕</PresentationFormat>
  <Paragraphs>1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8" baseType="lpstr">
      <vt:lpstr>微軟正黑體</vt:lpstr>
      <vt:lpstr>新細明體</vt:lpstr>
      <vt:lpstr>Arial</vt:lpstr>
      <vt:lpstr>Calibri</vt:lpstr>
      <vt:lpstr>Calibri Light</vt:lpstr>
      <vt:lpstr>Office 佈景主題</vt:lpstr>
      <vt:lpstr>角色設定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角色設定</dc:title>
  <dc:creator>Pei En Hsie</dc:creator>
  <cp:lastModifiedBy>Pei En Hsie</cp:lastModifiedBy>
  <cp:revision>1</cp:revision>
  <dcterms:created xsi:type="dcterms:W3CDTF">2022-09-20T06:54:47Z</dcterms:created>
  <dcterms:modified xsi:type="dcterms:W3CDTF">2022-09-20T08:08:54Z</dcterms:modified>
</cp:coreProperties>
</file>