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31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62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03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22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8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70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72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06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17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68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2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615E-0068-47A2-98B1-BD5B65D605A9}" type="datetimeFigureOut">
              <a:rPr lang="zh-TW" altLang="en-US" smtClean="0"/>
              <a:t>2022/9/20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9DA7-CE3B-4401-80AA-D974F4FFF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06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角色設定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03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6875"/>
            <a:ext cx="12192000" cy="606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</Words>
  <Application>Microsoft Office PowerPoint</Application>
  <PresentationFormat>寬螢幕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Office 佈景主題</vt:lpstr>
      <vt:lpstr>角色設定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角色設定</dc:title>
  <dc:creator>Pei En Hsie</dc:creator>
  <cp:lastModifiedBy>Pei En Hsie</cp:lastModifiedBy>
  <cp:revision>1</cp:revision>
  <dcterms:created xsi:type="dcterms:W3CDTF">2022-09-20T06:54:47Z</dcterms:created>
  <dcterms:modified xsi:type="dcterms:W3CDTF">2022-09-20T08:08:54Z</dcterms:modified>
</cp:coreProperties>
</file>